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9" r:id="rId5"/>
    <p:sldId id="260" r:id="rId6"/>
    <p:sldId id="258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79848"/>
            <a:ext cx="7126560" cy="2381199"/>
          </a:xfrm>
        </p:spPr>
        <p:txBody>
          <a:bodyPr/>
          <a:lstStyle/>
          <a:p>
            <a:pPr algn="ctr"/>
            <a:r>
              <a:rPr lang="ru-RU" b="1" dirty="0" smtClean="0"/>
              <a:t>Поверь в мечту!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фестивалях и не только…..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640960" cy="1872208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/>
              <a:t>Блейкина</a:t>
            </a:r>
            <a:r>
              <a:rPr lang="ru-RU" b="1" dirty="0" smtClean="0"/>
              <a:t> Любовь Владимировна</a:t>
            </a:r>
          </a:p>
          <a:p>
            <a:pPr algn="r"/>
            <a:r>
              <a:rPr lang="ru-RU" sz="2300" dirty="0" smtClean="0"/>
              <a:t>Член оргкомитета международного форума </a:t>
            </a:r>
          </a:p>
          <a:p>
            <a:pPr algn="r"/>
            <a:r>
              <a:rPr lang="ru-RU" sz="2300" dirty="0" smtClean="0"/>
              <a:t>«Музыка без барьеров, </a:t>
            </a:r>
          </a:p>
          <a:p>
            <a:pPr algn="r"/>
            <a:r>
              <a:rPr lang="ru-RU" sz="2300" dirty="0" smtClean="0"/>
              <a:t>руководитель инклюзивного фестиваля «Творим добро вместе»</a:t>
            </a:r>
            <a:endParaRPr lang="ru-RU" sz="2300" dirty="0"/>
          </a:p>
        </p:txBody>
      </p:sp>
      <p:pic>
        <p:nvPicPr>
          <p:cNvPr id="1026" name="Picture 2" descr="C:\Users\user\OneDrive\Изображения\музыка без барьеров\лого-символ-564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192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OneDrive\Документы\Творим добро вместе 2021\ПРОЧЕЕ\эмбл фе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768080" cy="1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Детский инклюзивный фестиваль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«Творим добро вместе» -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возможность раскрытия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творческого потенциала детей с ОВЗ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9" y="4207073"/>
            <a:ext cx="2810668" cy="18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68681"/>
            <a:ext cx="15416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38" y="1844824"/>
            <a:ext cx="2206658" cy="220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95" y="1844824"/>
            <a:ext cx="3019374" cy="201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8144"/>
            <a:ext cx="2619932" cy="18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76" y="4239620"/>
            <a:ext cx="27003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08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Поверь в мечту  и в путь!</a:t>
            </a:r>
            <a:endParaRPr lang="ru-RU" b="1" dirty="0"/>
          </a:p>
        </p:txBody>
      </p:sp>
      <p:pic>
        <p:nvPicPr>
          <p:cNvPr id="6146" name="Picture 2" descr="C:\Users\user\OneDrive\Изображения\музыка без барьеров\3dcfef42d693112dddac930a0e10906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622803" cy="47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3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6886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Специальное творческое образование разрушает стереотипы образования в искусстве, открывает возможности расширить обучение, адаптировать его не только к физическим, но и ментальным ограничениям и, таким образом, обеспечить демократическую природу образовательного процесса и большую открытость учебной среды 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699982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OneDrive\Изображения\музыка без барьеров\image_58f80d60c119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33375"/>
            <a:ext cx="89439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7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Обмен опытом специалистами –уникальная база данных инклюзивных практик и методик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7281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рамках Международного  проекта «Инклюзивное творчество, доступное для всех» – международный  инклюзивный творческий форум </a:t>
            </a:r>
            <a:r>
              <a:rPr lang="ru-RU" dirty="0"/>
              <a:t>«Музыка без барьеров» для обмена опытом и лучшими практиками специалистов, занимающихся творческим развитием людей с </a:t>
            </a:r>
            <a:r>
              <a:rPr lang="ru-RU" dirty="0" smtClean="0"/>
              <a:t>ОВЗ</a:t>
            </a:r>
            <a:r>
              <a:rPr lang="ru-RU" dirty="0"/>
              <a:t> </a:t>
            </a:r>
            <a:r>
              <a:rPr lang="ru-RU" dirty="0" smtClean="0"/>
              <a:t>из России, Дании, Литвы, Швеции, Польши , Финляндии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57301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/>
              <a:t>Российские и зарубежные специалисты продемонстрировали </a:t>
            </a:r>
            <a:r>
              <a:rPr lang="ru-RU" dirty="0" smtClean="0"/>
              <a:t>свои уникальные методики обучения и работы с особыми детьми и молодёжью с ОВЗ  в области музыки , а также  результаты </a:t>
            </a:r>
            <a:r>
              <a:rPr lang="ru-RU" dirty="0"/>
              <a:t>использования своих </a:t>
            </a:r>
            <a:r>
              <a:rPr lang="ru-RU" dirty="0" smtClean="0"/>
              <a:t> </a:t>
            </a:r>
            <a:r>
              <a:rPr lang="ru-RU" dirty="0"/>
              <a:t>методик во время </a:t>
            </a:r>
            <a:r>
              <a:rPr lang="ru-RU" dirty="0" smtClean="0"/>
              <a:t>концерта </a:t>
            </a:r>
            <a:r>
              <a:rPr lang="ru-RU" dirty="0"/>
              <a:t>с участием исполнителей с ОВЗ.</a:t>
            </a:r>
          </a:p>
        </p:txBody>
      </p:sp>
      <p:pic>
        <p:nvPicPr>
          <p:cNvPr id="5123" name="Picture 3" descr="C:\Users\user\OneDrive\Изображения\музыка без барьеров\_DSC5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318267" cy="27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Единство творчества и профессионализма –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залог </a:t>
            </a:r>
            <a:r>
              <a:rPr lang="ru-RU" sz="3200" b="1" dirty="0"/>
              <a:t>безграничных </a:t>
            </a:r>
            <a:r>
              <a:rPr lang="ru-RU" sz="3200" b="1" dirty="0" smtClean="0"/>
              <a:t>возможностей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463828" cy="23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OneDrive\Изображения\музыка без барьеров\_DSC600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63" y="4344116"/>
            <a:ext cx="3714012" cy="24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OneDrive\Изображения\музыка без барьеров\_DSC608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40" y="1628800"/>
            <a:ext cx="3611526" cy="24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OneDrive\Изображения\музыка без барьеров\_DSC6151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72" y="4344115"/>
            <a:ext cx="3594229" cy="24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Объединяя усилия к единой цели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23360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Международный Проект: «Инклюзивное творчество , доступное для всех»</a:t>
            </a:r>
          </a:p>
          <a:p>
            <a:pPr algn="ctr"/>
            <a:r>
              <a:rPr lang="ru-RU" b="1" dirty="0" smtClean="0"/>
              <a:t>Международный  инклюзивный творческий форум</a:t>
            </a:r>
          </a:p>
          <a:p>
            <a:pPr algn="ctr"/>
            <a:r>
              <a:rPr lang="ru-RU" b="1" dirty="0" smtClean="0"/>
              <a:t> «Музыка без барьеров»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116632"/>
            <a:ext cx="4023360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Инклюзивный благотворительный фестиваль «Творим добро вместе»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23360" cy="27352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20638912"/>
            <a:ext cx="5319006" cy="35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4" y="2318204"/>
            <a:ext cx="4228629" cy="25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49" y="2318204"/>
            <a:ext cx="4053600" cy="25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Инклюзивный благотворительный фестиваль </a:t>
            </a:r>
            <a:r>
              <a:rPr lang="ru-RU" sz="3200" b="1" dirty="0" smtClean="0">
                <a:solidFill>
                  <a:srgbClr val="002060"/>
                </a:solidFill>
              </a:rPr>
              <a:t>«Творим добро вместе»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85000" lnSpcReduction="20000"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Более 100 участников детей с ОВЗ  на сцене КЗ «Колизей» из Санкт-Петербурга, Всеволожска, Казани, Пушкина.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Участники- учащиеся коррекционных школ, воспитанники детских домов и реабилитационных центров 9 районов Санкт-Петербурга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Выставка детских творческих работ ИЗО и ДПИ (более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100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работ)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Поддержка семей, воспитывающих детей –инвалидов и детей с ограниченными возможностями здоровья – концертная программа с участием артистов Санкт-Петербурга (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з.а.р.Марина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Капуро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з.а.р.Сергей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Селин, 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з.а.р.Евгений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Александров, 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з.а.р.Олег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ru-RU" sz="1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Куликович,л.м.к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Владислав Михайлов,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комик-трио «Питерские Бабы-яги,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лауреат 1 премии артистов эстрады Светлана Лопата, Тигран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Петросян и многие другие)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Познавательные, игровые и обучающие мастер-классы перед началом концертной программы для зрителей и участников фестиваля. Более 10 мастер-классов, проводимых педагогами дополнительного образования колледжей, реабилитационных центров и домов детско-юношеского творчества Санкт-Петербурга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Около 80 волонтеров, обеспечивающих помощь людям с ОВЗ во время фестиваля – студенты колледжей, ВУЗов Санкт-Петербурга и члены движения «АБИЛИМПИКС»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Общественное движение «</a:t>
            </a:r>
            <a:r>
              <a:rPr lang="ru-RU" sz="1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МотоДоноры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-детям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»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Детские общественные организации образовательных школ Санкт-Петербурга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Font typeface="Wingdings 3" charset="2"/>
              <a:buChar char=""/>
            </a:pP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5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Детский инклюзивный фестиваль </a:t>
            </a:r>
            <a:br>
              <a:rPr lang="ru-RU" sz="2800" dirty="0"/>
            </a:br>
            <a:r>
              <a:rPr lang="ru-RU" sz="2800" dirty="0"/>
              <a:t>«Творим добро вместе»</a:t>
            </a:r>
            <a:br>
              <a:rPr lang="ru-RU" sz="2800" dirty="0"/>
            </a:br>
            <a:r>
              <a:rPr lang="ru-RU" sz="2800" b="1" dirty="0"/>
              <a:t>развивающие МАСТЕР-КЛАССЫ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517866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83" y="1781501"/>
            <a:ext cx="3611683" cy="24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03" y="4187938"/>
            <a:ext cx="31765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4574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8" y="1530790"/>
            <a:ext cx="1612672" cy="24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45" y="4697983"/>
            <a:ext cx="29210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42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Детский инклюзивный фестиваль </a:t>
            </a:r>
            <a:br>
              <a:rPr lang="ru-RU" sz="2000" dirty="0"/>
            </a:br>
            <a:r>
              <a:rPr lang="ru-RU" sz="2000" b="1" dirty="0"/>
              <a:t>«Творим добро вместе» </a:t>
            </a:r>
            <a:r>
              <a:rPr lang="ru-RU" sz="2000" dirty="0"/>
              <a:t>- это радость общения, возможность раскрыть свои творческие способности, продемонстрировать свои навыки и умения в различных техниках ИЗО и ДПИ, наладить творческие и </a:t>
            </a:r>
            <a:br>
              <a:rPr lang="ru-RU" sz="2000" dirty="0"/>
            </a:br>
            <a:r>
              <a:rPr lang="ru-RU" sz="2000" dirty="0"/>
              <a:t>дружеские контакты, помочь </a:t>
            </a:r>
            <a:r>
              <a:rPr lang="ru-RU" sz="2000" dirty="0" err="1"/>
              <a:t>онкобольным</a:t>
            </a:r>
            <a:r>
              <a:rPr lang="ru-RU" sz="2000" dirty="0"/>
              <a:t> детям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85" y="2259512"/>
            <a:ext cx="3431585" cy="229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92896"/>
            <a:ext cx="24384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1656184" cy="23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46" y="4701387"/>
            <a:ext cx="2770989" cy="20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1387"/>
            <a:ext cx="3122440" cy="20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396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Поверь в мечту!  О фестивалях и не только…..</vt:lpstr>
      <vt:lpstr>Презентация PowerPoint</vt:lpstr>
      <vt:lpstr>Презентация PowerPoint</vt:lpstr>
      <vt:lpstr>Обмен опытом специалистами –уникальная база данных инклюзивных практик и методик</vt:lpstr>
      <vt:lpstr>Единство творчества и профессионализма –  залог безграничных возможностей</vt:lpstr>
      <vt:lpstr>Объединяя усилия к единой цели</vt:lpstr>
      <vt:lpstr>Инклюзивный благотворительный фестиваль «Творим добро вместе»</vt:lpstr>
      <vt:lpstr>Детский инклюзивный фестиваль  «Творим добро вместе» развивающие МАСТЕР-КЛАССЫ</vt:lpstr>
      <vt:lpstr>Детский инклюзивный фестиваль  «Творим добро вместе» - это радость общения, возможность раскрыть свои творческие способности, продемонстрировать свои навыки и умения в различных техниках ИЗО и ДПИ, наладить творческие и  дружеские контакты, помочь онкобольным детям </vt:lpstr>
      <vt:lpstr>Детский инклюзивный фестиваль  «Творим добро вместе» - возможность раскрытия  творческого потенциала детей с ОВЗ</vt:lpstr>
      <vt:lpstr>Поверь в мечту  и в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Поверь в мечту!  О фестивалях и не только…..</dc:title>
  <dc:creator>Пользователь</dc:creator>
  <cp:lastModifiedBy>Пользователь</cp:lastModifiedBy>
  <cp:revision>22</cp:revision>
  <dcterms:created xsi:type="dcterms:W3CDTF">2021-11-23T13:10:47Z</dcterms:created>
  <dcterms:modified xsi:type="dcterms:W3CDTF">2021-11-25T08:14:50Z</dcterms:modified>
</cp:coreProperties>
</file>